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2" r:id="rId5"/>
    <p:sldId id="259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18"/>
    <p:restoredTop sz="94643"/>
  </p:normalViewPr>
  <p:slideViewPr>
    <p:cSldViewPr snapToGrid="0" snapToObjects="1">
      <p:cViewPr>
        <p:scale>
          <a:sx n="82" d="100"/>
          <a:sy n="82" d="100"/>
        </p:scale>
        <p:origin x="-16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462" y="1571476"/>
            <a:ext cx="3592830" cy="28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Login and sign 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First page upon downloading app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Option to save login info for easy access and daily use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457" y="798513"/>
            <a:ext cx="2233511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(Main) Navigation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Find buddies and study spaces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Main navigation bar on left, sliding in and 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“Explore Matches” for list view of matches (right side </a:t>
            </a:r>
            <a:r>
              <a:rPr lang="en-US" dirty="0" err="1" smtClean="0"/>
              <a:t>nav</a:t>
            </a:r>
            <a:r>
              <a:rPr lang="en-US" dirty="0" smtClean="0"/>
              <a:t> pop up)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“Map” to find by location and view similar matches near you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4392" y="875835"/>
            <a:ext cx="2287882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5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</a:t>
            </a:r>
            <a:r>
              <a:rPr lang="en-US" dirty="0" err="1" smtClean="0"/>
              <a:t>SiDE</a:t>
            </a:r>
            <a:r>
              <a:rPr lang="en-US" dirty="0" smtClean="0"/>
              <a:t> navigation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“Explore Matches” for list view of matches (right side </a:t>
            </a:r>
            <a:r>
              <a:rPr lang="en-US" dirty="0" err="1"/>
              <a:t>nav</a:t>
            </a:r>
            <a:r>
              <a:rPr lang="en-US" dirty="0"/>
              <a:t> pop up)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72" y="798513"/>
            <a:ext cx="2287882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</a:t>
            </a:r>
            <a:r>
              <a:rPr lang="en-US" dirty="0" err="1" smtClean="0"/>
              <a:t>nav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623275" cy="2513384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Search for shortcut to map and list views of matches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Address book of saved matches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Notifications for event reminders and new matches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Personal profile access and editing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5240" y="-3335378"/>
            <a:ext cx="3508589" cy="71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 Notification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Upon clicking a notification of a new match found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457" y="798513"/>
            <a:ext cx="2233511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6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Calendar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Manage study plans with your matches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new event to invite your matches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See upcoming event reminders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72" y="798513"/>
            <a:ext cx="2287882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profile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Update picture and matching parameters such as: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Subject/courses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Study space preference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Biography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72" y="798513"/>
            <a:ext cx="2287882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</TotalTime>
  <Words>158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Gill Sans MT</vt:lpstr>
      <vt:lpstr>Arial</vt:lpstr>
      <vt:lpstr>Gallery</vt:lpstr>
      <vt:lpstr>PowerPoint Presentation</vt:lpstr>
      <vt:lpstr>Main Login and sign up</vt:lpstr>
      <vt:lpstr>Left (Main) Navigation  Find buddies and study spaces</vt:lpstr>
      <vt:lpstr>Right SiDE navigation</vt:lpstr>
      <vt:lpstr>Bottom nav</vt:lpstr>
      <vt:lpstr>Match Notification</vt:lpstr>
      <vt:lpstr>Calendar</vt:lpstr>
      <vt:lpstr>Edit profile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Ramnik Chudha</dc:creator>
  <cp:lastModifiedBy>Ramnik Chudha</cp:lastModifiedBy>
  <cp:revision>3</cp:revision>
  <dcterms:created xsi:type="dcterms:W3CDTF">2018-03-04T19:06:02Z</dcterms:created>
  <dcterms:modified xsi:type="dcterms:W3CDTF">2018-03-04T19:27:24Z</dcterms:modified>
</cp:coreProperties>
</file>